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A7E78-B968-4A60-AFE9-B6BCB516EC3E}" type="datetimeFigureOut">
              <a:rPr kumimoji="1" lang="ja-JP" altLang="en-US" smtClean="0"/>
              <a:t>2019/8/6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F4FC-9A1C-43DE-B67C-26ABAAE7E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54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A7E78-B968-4A60-AFE9-B6BCB516EC3E}" type="datetimeFigureOut">
              <a:rPr kumimoji="1" lang="ja-JP" altLang="en-US" smtClean="0"/>
              <a:t>2019/8/6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F4FC-9A1C-43DE-B67C-26ABAAE7E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851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A7E78-B968-4A60-AFE9-B6BCB516EC3E}" type="datetimeFigureOut">
              <a:rPr kumimoji="1" lang="ja-JP" altLang="en-US" smtClean="0"/>
              <a:t>2019/8/6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F4FC-9A1C-43DE-B67C-26ABAAE7E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80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A7E78-B968-4A60-AFE9-B6BCB516EC3E}" type="datetimeFigureOut">
              <a:rPr kumimoji="1" lang="ja-JP" altLang="en-US" smtClean="0"/>
              <a:t>2019/8/6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F4FC-9A1C-43DE-B67C-26ABAAE7E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60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A7E78-B968-4A60-AFE9-B6BCB516EC3E}" type="datetimeFigureOut">
              <a:rPr kumimoji="1" lang="ja-JP" altLang="en-US" smtClean="0"/>
              <a:t>2019/8/6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F4FC-9A1C-43DE-B67C-26ABAAE7E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3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A7E78-B968-4A60-AFE9-B6BCB516EC3E}" type="datetimeFigureOut">
              <a:rPr kumimoji="1" lang="ja-JP" altLang="en-US" smtClean="0"/>
              <a:t>2019/8/6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F4FC-9A1C-43DE-B67C-26ABAAE7E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45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A7E78-B968-4A60-AFE9-B6BCB516EC3E}" type="datetimeFigureOut">
              <a:rPr kumimoji="1" lang="ja-JP" altLang="en-US" smtClean="0"/>
              <a:t>2019/8/6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F4FC-9A1C-43DE-B67C-26ABAAE7E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90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A7E78-B968-4A60-AFE9-B6BCB516EC3E}" type="datetimeFigureOut">
              <a:rPr kumimoji="1" lang="ja-JP" altLang="en-US" smtClean="0"/>
              <a:t>2019/8/6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F4FC-9A1C-43DE-B67C-26ABAAE7E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78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A7E78-B968-4A60-AFE9-B6BCB516EC3E}" type="datetimeFigureOut">
              <a:rPr kumimoji="1" lang="ja-JP" altLang="en-US" smtClean="0"/>
              <a:t>2019/8/6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F4FC-9A1C-43DE-B67C-26ABAAE7E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311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A7E78-B968-4A60-AFE9-B6BCB516EC3E}" type="datetimeFigureOut">
              <a:rPr kumimoji="1" lang="ja-JP" altLang="en-US" smtClean="0"/>
              <a:t>2019/8/6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F4FC-9A1C-43DE-B67C-26ABAAE7E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1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A7E78-B968-4A60-AFE9-B6BCB516EC3E}" type="datetimeFigureOut">
              <a:rPr kumimoji="1" lang="ja-JP" altLang="en-US" smtClean="0"/>
              <a:t>2019/8/6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F4FC-9A1C-43DE-B67C-26ABAAE7E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12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A7E78-B968-4A60-AFE9-B6BCB516EC3E}" type="datetimeFigureOut">
              <a:rPr kumimoji="1" lang="ja-JP" altLang="en-US" smtClean="0"/>
              <a:t>2019/8/6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8F4FC-9A1C-43DE-B67C-26ABAAE7E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85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1600" y="548680"/>
            <a:ext cx="7772400" cy="1470025"/>
          </a:xfrm>
        </p:spPr>
        <p:txBody>
          <a:bodyPr/>
          <a:lstStyle/>
          <a:p>
            <a:r>
              <a:rPr kumimoji="1" lang="en-US" altLang="ja-JP" dirty="0" smtClean="0"/>
              <a:t>8/17</a:t>
            </a:r>
            <a:r>
              <a:rPr kumimoji="1" lang="ja-JP" altLang="en-US" dirty="0" smtClean="0"/>
              <a:t>（土）　みんなで歌おう！コーラス講座♪</a:t>
            </a:r>
            <a:endParaRPr kumimoji="1" lang="ja-JP" altLang="en-US" dirty="0"/>
          </a:p>
        </p:txBody>
      </p:sp>
      <p:pic>
        <p:nvPicPr>
          <p:cNvPr id="1026" name="Picture 2" descr="C:\Users\OFUNA-FLOWER-1\Desktop\新しいフォルダー\図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711" y="2492896"/>
            <a:ext cx="7559871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023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8/17（土）　みんなで歌おう！コーラス講座♪</vt:lpstr>
    </vt:vector>
  </TitlesOfParts>
  <Company>日比谷花壇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8/17（土）　みんなで歌おう！コーラス講座♪</dc:title>
  <dc:creator>日比谷花壇</dc:creator>
  <cp:lastModifiedBy>日比谷花壇</cp:lastModifiedBy>
  <cp:revision>1</cp:revision>
  <dcterms:created xsi:type="dcterms:W3CDTF">2019-08-06T08:42:02Z</dcterms:created>
  <dcterms:modified xsi:type="dcterms:W3CDTF">2019-08-06T08:43:19Z</dcterms:modified>
</cp:coreProperties>
</file>