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206" y="-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4561-2B91-43C9-88B4-BA297AEB0092}" type="datetimeFigureOut">
              <a:rPr kumimoji="1" lang="ja-JP" altLang="en-US" smtClean="0"/>
              <a:t>2020/3/14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E5AD-FE5D-4EBA-AD5D-0573EE7063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4105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4561-2B91-43C9-88B4-BA297AEB0092}" type="datetimeFigureOut">
              <a:rPr kumimoji="1" lang="ja-JP" altLang="en-US" smtClean="0"/>
              <a:t>2020/3/14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E5AD-FE5D-4EBA-AD5D-0573EE7063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522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4561-2B91-43C9-88B4-BA297AEB0092}" type="datetimeFigureOut">
              <a:rPr kumimoji="1" lang="ja-JP" altLang="en-US" smtClean="0"/>
              <a:t>2020/3/14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E5AD-FE5D-4EBA-AD5D-0573EE7063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8224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4561-2B91-43C9-88B4-BA297AEB0092}" type="datetimeFigureOut">
              <a:rPr kumimoji="1" lang="ja-JP" altLang="en-US" smtClean="0"/>
              <a:t>2020/3/14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E5AD-FE5D-4EBA-AD5D-0573EE7063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9430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4561-2B91-43C9-88B4-BA297AEB0092}" type="datetimeFigureOut">
              <a:rPr kumimoji="1" lang="ja-JP" altLang="en-US" smtClean="0"/>
              <a:t>2020/3/14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E5AD-FE5D-4EBA-AD5D-0573EE7063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977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4561-2B91-43C9-88B4-BA297AEB0092}" type="datetimeFigureOut">
              <a:rPr kumimoji="1" lang="ja-JP" altLang="en-US" smtClean="0"/>
              <a:t>2020/3/14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E5AD-FE5D-4EBA-AD5D-0573EE7063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38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4561-2B91-43C9-88B4-BA297AEB0092}" type="datetimeFigureOut">
              <a:rPr kumimoji="1" lang="ja-JP" altLang="en-US" smtClean="0"/>
              <a:t>2020/3/14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E5AD-FE5D-4EBA-AD5D-0573EE7063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3803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4561-2B91-43C9-88B4-BA297AEB0092}" type="datetimeFigureOut">
              <a:rPr kumimoji="1" lang="ja-JP" altLang="en-US" smtClean="0"/>
              <a:t>2020/3/14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E5AD-FE5D-4EBA-AD5D-0573EE7063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256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4561-2B91-43C9-88B4-BA297AEB0092}" type="datetimeFigureOut">
              <a:rPr kumimoji="1" lang="ja-JP" altLang="en-US" smtClean="0"/>
              <a:t>2020/3/14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E5AD-FE5D-4EBA-AD5D-0573EE7063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7446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4561-2B91-43C9-88B4-BA297AEB0092}" type="datetimeFigureOut">
              <a:rPr kumimoji="1" lang="ja-JP" altLang="en-US" smtClean="0"/>
              <a:t>2020/3/14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E5AD-FE5D-4EBA-AD5D-0573EE7063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1453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4561-2B91-43C9-88B4-BA297AEB0092}" type="datetimeFigureOut">
              <a:rPr kumimoji="1" lang="ja-JP" altLang="en-US" smtClean="0"/>
              <a:t>2020/3/14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E5AD-FE5D-4EBA-AD5D-0573EE7063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5647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A4561-2B91-43C9-88B4-BA297AEB0092}" type="datetimeFigureOut">
              <a:rPr kumimoji="1" lang="ja-JP" altLang="en-US" smtClean="0"/>
              <a:t>2020/3/14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1E5AD-FE5D-4EBA-AD5D-0573EE7063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5737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412776" y="21792"/>
            <a:ext cx="4210794" cy="939344"/>
          </a:xfrm>
        </p:spPr>
        <p:txBody>
          <a:bodyPr>
            <a:normAutofit/>
          </a:bodyPr>
          <a:lstStyle/>
          <a:p>
            <a:r>
              <a:rPr kumimoji="1" lang="ja-JP" altLang="en-US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お知らせ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1017" y="2555776"/>
            <a:ext cx="6858000" cy="1080120"/>
          </a:xfrm>
        </p:spPr>
        <p:txBody>
          <a:bodyPr>
            <a:normAutofit/>
          </a:bodyPr>
          <a:lstStyle/>
          <a:p>
            <a:r>
              <a:rPr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この度</a:t>
            </a:r>
            <a:r>
              <a:rPr lang="en-US" altLang="ja-JP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2020</a:t>
            </a:r>
            <a:r>
              <a:rPr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年</a:t>
            </a:r>
            <a:r>
              <a:rPr lang="en-US" altLang="ja-JP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</a:t>
            </a:r>
            <a:r>
              <a:rPr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月に開催を予定していたイベントですが、ウイルスの感染拡大が予測されており、皆様の安全を考慮しました結果、やむなく中止とさせていただきます。</a:t>
            </a:r>
            <a:endParaRPr kumimoji="1" lang="ja-JP" altLang="en-US" sz="20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17986" y="971600"/>
            <a:ext cx="685800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新型コロナウイルス流行に伴うイベント</a:t>
            </a:r>
            <a:r>
              <a:rPr lang="ja-JP" altLang="en-US" b="1" dirty="0" smtClean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</a:t>
            </a:r>
            <a:endParaRPr lang="en-US" altLang="ja-JP" b="1" dirty="0" smtClean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b="1" dirty="0" smtClean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中止</a:t>
            </a:r>
            <a:r>
              <a:rPr lang="ja-JP" altLang="en-US" b="1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</a:t>
            </a:r>
            <a:r>
              <a:rPr lang="ja-JP" altLang="en-US" b="1" dirty="0" smtClean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ついて</a:t>
            </a:r>
            <a:endParaRPr lang="en-US" altLang="ja-JP" b="1" dirty="0" smtClean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lang="en-US" altLang="ja-JP" b="1" dirty="0" smtClean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b="1" dirty="0" smtClean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＊</a:t>
            </a:r>
            <a:r>
              <a:rPr lang="en-US" altLang="ja-JP" b="1" dirty="0" smtClean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</a:t>
            </a:r>
            <a:r>
              <a:rPr lang="ja-JP" altLang="en-US" b="1" dirty="0" smtClean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lang="en-US" altLang="ja-JP" b="1" dirty="0" smtClean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16</a:t>
            </a:r>
            <a:r>
              <a:rPr lang="ja-JP" altLang="en-US" b="1" dirty="0" smtClean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日以降のイベント</a:t>
            </a:r>
            <a:endParaRPr lang="ja-JP" altLang="en-US" b="1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123696" y="3779912"/>
            <a:ext cx="6624912" cy="398504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u="sng" dirty="0" smtClean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3/16</a:t>
            </a:r>
            <a:r>
              <a:rPr kumimoji="1" lang="ja-JP" altLang="en-US" sz="2400" b="1" u="sng" dirty="0" smtClean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以降の中止イベント</a:t>
            </a:r>
            <a:endParaRPr kumimoji="1" lang="en-US" altLang="ja-JP" sz="2400" b="1" u="sng" dirty="0" smtClean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endParaRPr kumimoji="1" lang="en-US" altLang="ja-JP" sz="2400" b="1" u="sng" dirty="0" smtClean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endParaRPr kumimoji="1" lang="en-US" altLang="ja-JP" sz="11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en-US" altLang="ja-JP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lang="en-US" altLang="ja-JP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22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日（日）　</a:t>
            </a:r>
            <a:r>
              <a:rPr lang="en-US" altLang="ja-JP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『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鎌倉の桜</a:t>
            </a:r>
            <a:r>
              <a:rPr lang="en-US" altLang="ja-JP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』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講習会</a:t>
            </a:r>
            <a:endParaRPr lang="en-US" altLang="ja-JP" sz="2000" dirty="0" smtClean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en-US" altLang="ja-JP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lang="en-US" altLang="ja-JP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17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日（火）～</a:t>
            </a:r>
            <a:r>
              <a:rPr lang="en-US" altLang="ja-JP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22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日（日）花の絵画展</a:t>
            </a:r>
            <a:endParaRPr lang="en-US" altLang="ja-JP" sz="2000" dirty="0" smtClean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en-US" altLang="ja-JP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lang="en-US" altLang="ja-JP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17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日（火）～</a:t>
            </a:r>
            <a:r>
              <a:rPr lang="en-US" altLang="ja-JP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29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日（日）花の会写真展</a:t>
            </a:r>
            <a:endParaRPr lang="en-US" altLang="ja-JP" sz="2000" dirty="0" smtClean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lang="en-US" altLang="ja-JP" sz="2000" dirty="0" smtClean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lang="en-US" altLang="ja-JP" sz="20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en-US" altLang="ja-JP" sz="5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en-US" altLang="ja-JP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※</a:t>
            </a:r>
            <a:r>
              <a:rPr kumimoji="1"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上記以外の催しも、急きょ中止となる場合</a:t>
            </a:r>
            <a:r>
              <a:rPr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</a:t>
            </a:r>
            <a:r>
              <a:rPr kumimoji="1"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ございます。ご来園時にはご確認ください。お手数をおかけしますが、ご理解とご協力をお願いいたします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。</a:t>
            </a:r>
            <a:endParaRPr kumimoji="1" lang="ja-JP" altLang="en-US" sz="20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26" name="Picture 2" descr="神奈川県立大船フラワーセンタ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0879" y="8388424"/>
            <a:ext cx="2747566" cy="647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0733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70</Words>
  <Application>Microsoft Office PowerPoint</Application>
  <PresentationFormat>画面に合わせる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お知らせ</vt:lpstr>
    </vt:vector>
  </TitlesOfParts>
  <Company>日比谷花壇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お知らせ</dc:title>
  <dc:creator>日比谷花壇</dc:creator>
  <cp:lastModifiedBy>日比谷花壇</cp:lastModifiedBy>
  <cp:revision>7</cp:revision>
  <dcterms:created xsi:type="dcterms:W3CDTF">2020-02-22T23:37:03Z</dcterms:created>
  <dcterms:modified xsi:type="dcterms:W3CDTF">2020-03-14T01:40:06Z</dcterms:modified>
</cp:coreProperties>
</file>