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2112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10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5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22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43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7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3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80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56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44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5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64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4561-2B91-43C9-88B4-BA297AEB0092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E5AD-FE5D-4EBA-AD5D-0573EE7063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7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2776" y="21792"/>
            <a:ext cx="4210794" cy="939344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お知らせ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986" y="2143170"/>
            <a:ext cx="6858000" cy="1060678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この度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2020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月に開催を予定していたイベントですが、ウイルスの感染拡大が予測されており、皆様の安全を考慮しました結果、やむなく中止とさせていただきます。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7986" y="827584"/>
            <a:ext cx="6858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新型コロナウイルス流行に伴うイベントの中止について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0" y="3203848"/>
            <a:ext cx="6875986" cy="5209179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中止イベント</a:t>
            </a:r>
            <a:r>
              <a:rPr kumimoji="1" lang="en-US" altLang="ja-JP" sz="2000" b="1" u="sng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(3/2</a:t>
            </a:r>
            <a:r>
              <a:rPr kumimoji="1" lang="ja-JP" altLang="en-US" sz="2000" b="1" u="sng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時点</a:t>
            </a:r>
            <a:r>
              <a:rPr kumimoji="1" lang="en-US" altLang="ja-JP" sz="20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</a:t>
            </a:r>
          </a:p>
          <a:p>
            <a:pPr algn="ctr"/>
            <a:endParaRPr kumimoji="1" lang="en-US" altLang="ja-JP" sz="1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　　　フラワーコンサート</a:t>
            </a:r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日（金）　　　桜花の集い</a:t>
            </a:r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日（金）～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　植木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品評会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日（土）　　　ラナンキュラスを楽しもう</a:t>
            </a:r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日（土）、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　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夜桜（玉縄桜）ライトアップ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通常開業、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00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閉園となります。</a:t>
            </a:r>
            <a:endParaRPr kumimoji="1"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lang="ja-JP" altLang="en-US" sz="1600" dirty="0" err="1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ゆる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キャラ登場、夜桜コンサート、</a:t>
            </a:r>
            <a:endParaRPr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ナイトバー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に関しても中止となります。</a:t>
            </a:r>
            <a:endParaRPr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 （日）　園長花さん</a:t>
            </a:r>
            <a:r>
              <a:rPr kumimoji="1" lang="ja-JP" altLang="en-US" sz="2000" dirty="0" err="1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14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日（土）～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15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日（日）サボテン・多肉植物展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15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日（日）　フラワーコンサート</a:t>
            </a:r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上記以外の催しも、急きょ中止となる場合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ございます。ご来園時にはご確認ください。お手数をおかけしますが、ご理解とご協力をお願いいたします。</a:t>
            </a:r>
          </a:p>
        </p:txBody>
      </p:sp>
      <p:pic>
        <p:nvPicPr>
          <p:cNvPr id="1026" name="Picture 2" descr="神奈川県立大船フラワーセンタ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03" y="8496066"/>
            <a:ext cx="2747566" cy="64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73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56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お知らせ</vt:lpstr>
    </vt:vector>
  </TitlesOfParts>
  <Company>日比谷花壇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お知らせ</dc:title>
  <dc:creator>日比谷花壇</dc:creator>
  <cp:lastModifiedBy>日比谷花壇</cp:lastModifiedBy>
  <cp:revision>7</cp:revision>
  <dcterms:created xsi:type="dcterms:W3CDTF">2020-02-22T23:37:03Z</dcterms:created>
  <dcterms:modified xsi:type="dcterms:W3CDTF">2020-03-02T00:29:42Z</dcterms:modified>
</cp:coreProperties>
</file>